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9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1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3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6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7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4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4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9678-ECE0-4C68-A38C-078E8D29E132}" type="datetimeFigureOut">
              <a:rPr lang="en-US" smtClean="0"/>
              <a:t>14/08/2016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64FE-FB97-4977-AB9B-25097264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1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06" y="403413"/>
            <a:ext cx="10596281" cy="619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4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71" y="294837"/>
            <a:ext cx="8458200" cy="62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6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SADAF</dc:creator>
  <cp:lastModifiedBy>SADAF</cp:lastModifiedBy>
  <cp:revision>1</cp:revision>
  <dcterms:created xsi:type="dcterms:W3CDTF">2016-08-14T08:58:38Z</dcterms:created>
  <dcterms:modified xsi:type="dcterms:W3CDTF">2016-08-14T08:58:50Z</dcterms:modified>
</cp:coreProperties>
</file>